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3EDA69-D920-E174-9D88-0D66B7C5D43F}" v="6" dt="2022-11-14T17:49:29.301"/>
    <p1510:client id="{F0130B65-8F4A-4A28-B4F2-9ECE9EFB43C7}" v="7" dt="2022-11-14T07:36:33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ber Jackson" userId="S::ajack@salisbury.anglican.org::2a4ff8fe-fba3-4b26-a95a-e9b084f7b57f" providerId="AD" clId="Web-{F0130B65-8F4A-4A28-B4F2-9ECE9EFB43C7}"/>
    <pc:docChg chg="modSld">
      <pc:chgData name="Amber Jackson" userId="S::ajack@salisbury.anglican.org::2a4ff8fe-fba3-4b26-a95a-e9b084f7b57f" providerId="AD" clId="Web-{F0130B65-8F4A-4A28-B4F2-9ECE9EFB43C7}" dt="2022-11-14T07:36:32.526" v="5" actId="14100"/>
      <pc:docMkLst>
        <pc:docMk/>
      </pc:docMkLst>
      <pc:sldChg chg="addSp delSp modSp">
        <pc:chgData name="Amber Jackson" userId="S::ajack@salisbury.anglican.org::2a4ff8fe-fba3-4b26-a95a-e9b084f7b57f" providerId="AD" clId="Web-{F0130B65-8F4A-4A28-B4F2-9ECE9EFB43C7}" dt="2022-11-14T07:36:32.526" v="5" actId="14100"/>
        <pc:sldMkLst>
          <pc:docMk/>
          <pc:sldMk cId="109857222" sldId="256"/>
        </pc:sldMkLst>
        <pc:spChg chg="del">
          <ac:chgData name="Amber Jackson" userId="S::ajack@salisbury.anglican.org::2a4ff8fe-fba3-4b26-a95a-e9b084f7b57f" providerId="AD" clId="Web-{F0130B65-8F4A-4A28-B4F2-9ECE9EFB43C7}" dt="2022-11-14T07:36:06.587" v="0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Amber Jackson" userId="S::ajack@salisbury.anglican.org::2a4ff8fe-fba3-4b26-a95a-e9b084f7b57f" providerId="AD" clId="Web-{F0130B65-8F4A-4A28-B4F2-9ECE9EFB43C7}" dt="2022-11-14T07:36:09.697" v="1"/>
          <ac:spMkLst>
            <pc:docMk/>
            <pc:sldMk cId="109857222" sldId="256"/>
            <ac:spMk id="3" creationId="{00000000-0000-0000-0000-000000000000}"/>
          </ac:spMkLst>
        </pc:spChg>
        <pc:picChg chg="add mod">
          <ac:chgData name="Amber Jackson" userId="S::ajack@salisbury.anglican.org::2a4ff8fe-fba3-4b26-a95a-e9b084f7b57f" providerId="AD" clId="Web-{F0130B65-8F4A-4A28-B4F2-9ECE9EFB43C7}" dt="2022-11-14T07:36:32.526" v="5" actId="14100"/>
          <ac:picMkLst>
            <pc:docMk/>
            <pc:sldMk cId="109857222" sldId="256"/>
            <ac:picMk id="4" creationId="{65299BB0-212C-E360-5D98-7489B17C4721}"/>
          </ac:picMkLst>
        </pc:picChg>
      </pc:sldChg>
    </pc:docChg>
  </pc:docChgLst>
  <pc:docChgLst>
    <pc:chgData name="Amber Jackson" userId="S::ajack@salisbury.anglican.org::2a4ff8fe-fba3-4b26-a95a-e9b084f7b57f" providerId="AD" clId="Web-{2A3EDA69-D920-E174-9D88-0D66B7C5D43F}"/>
    <pc:docChg chg="modSld">
      <pc:chgData name="Amber Jackson" userId="S::ajack@salisbury.anglican.org::2a4ff8fe-fba3-4b26-a95a-e9b084f7b57f" providerId="AD" clId="Web-{2A3EDA69-D920-E174-9D88-0D66B7C5D43F}" dt="2022-11-14T17:49:27.598" v="4" actId="14100"/>
      <pc:docMkLst>
        <pc:docMk/>
      </pc:docMkLst>
      <pc:sldChg chg="addSp delSp modSp">
        <pc:chgData name="Amber Jackson" userId="S::ajack@salisbury.anglican.org::2a4ff8fe-fba3-4b26-a95a-e9b084f7b57f" providerId="AD" clId="Web-{2A3EDA69-D920-E174-9D88-0D66B7C5D43F}" dt="2022-11-14T17:49:27.598" v="4" actId="14100"/>
        <pc:sldMkLst>
          <pc:docMk/>
          <pc:sldMk cId="109857222" sldId="256"/>
        </pc:sldMkLst>
        <pc:spChg chg="add">
          <ac:chgData name="Amber Jackson" userId="S::ajack@salisbury.anglican.org::2a4ff8fe-fba3-4b26-a95a-e9b084f7b57f" providerId="AD" clId="Web-{2A3EDA69-D920-E174-9D88-0D66B7C5D43F}" dt="2022-11-14T17:49:05.816" v="0"/>
          <ac:spMkLst>
            <pc:docMk/>
            <pc:sldMk cId="109857222" sldId="256"/>
            <ac:spMk id="2" creationId="{106C9346-591F-16AF-9E2A-348574740E06}"/>
          </ac:spMkLst>
        </pc:spChg>
        <pc:picChg chg="add mod">
          <ac:chgData name="Amber Jackson" userId="S::ajack@salisbury.anglican.org::2a4ff8fe-fba3-4b26-a95a-e9b084f7b57f" providerId="AD" clId="Web-{2A3EDA69-D920-E174-9D88-0D66B7C5D43F}" dt="2022-11-14T17:49:27.598" v="4" actId="14100"/>
          <ac:picMkLst>
            <pc:docMk/>
            <pc:sldMk cId="109857222" sldId="256"/>
            <ac:picMk id="3" creationId="{6064E062-DEFF-16CF-6397-0062AE38F2FA}"/>
          </ac:picMkLst>
        </pc:picChg>
        <pc:picChg chg="del">
          <ac:chgData name="Amber Jackson" userId="S::ajack@salisbury.anglican.org::2a4ff8fe-fba3-4b26-a95a-e9b084f7b57f" providerId="AD" clId="Web-{2A3EDA69-D920-E174-9D88-0D66B7C5D43F}" dt="2022-11-14T17:49:26.598" v="2"/>
          <ac:picMkLst>
            <pc:docMk/>
            <pc:sldMk cId="109857222" sldId="256"/>
            <ac:picMk id="4" creationId="{65299BB0-212C-E360-5D98-7489B17C472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6C9346-591F-16AF-9E2A-348574740E06}"/>
              </a:ext>
            </a:extLst>
          </p:cNvPr>
          <p:cNvSpPr txBox="1"/>
          <p:nvPr/>
        </p:nvSpPr>
        <p:spPr>
          <a:xfrm>
            <a:off x="2856585" y="4036771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pic>
        <p:nvPicPr>
          <p:cNvPr id="3" name="Picture 4" descr="Text&#10;&#10;Description automatically generated">
            <a:extLst>
              <a:ext uri="{FF2B5EF4-FFF2-40B4-BE49-F238E27FC236}">
                <a16:creationId xmlns:a16="http://schemas.microsoft.com/office/drawing/2014/main" id="{6064E062-DEFF-16CF-6397-0062AE38F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2"/>
            <a:ext cx="12234672" cy="687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D13607330BA645B829F47DB6520D0B" ma:contentTypeVersion="16" ma:contentTypeDescription="Create a new document." ma:contentTypeScope="" ma:versionID="c0761833ca7aaf3500ff89338fe3e5de">
  <xsd:schema xmlns:xsd="http://www.w3.org/2001/XMLSchema" xmlns:xs="http://www.w3.org/2001/XMLSchema" xmlns:p="http://schemas.microsoft.com/office/2006/metadata/properties" xmlns:ns2="6d27c7dd-d0bb-4991-81d5-bebe3c77c649" xmlns:ns3="76cbbf86-50ed-40b8-ad9c-bdbb0ae4a90e" xmlns:ns4="2630dbf1-9670-49a5-93a6-011babee3226" targetNamespace="http://schemas.microsoft.com/office/2006/metadata/properties" ma:root="true" ma:fieldsID="b2c9ae4cb37fa7e165ac8f031079fd9a" ns2:_="" ns3:_="" ns4:_="">
    <xsd:import namespace="6d27c7dd-d0bb-4991-81d5-bebe3c77c649"/>
    <xsd:import namespace="76cbbf86-50ed-40b8-ad9c-bdbb0ae4a90e"/>
    <xsd:import namespace="2630dbf1-9670-49a5-93a6-011babee32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7c7dd-d0bb-4991-81d5-bebe3c77c6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7ead7a6-84b1-4173-ae92-3aadd00dab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cbbf86-50ed-40b8-ad9c-bdbb0ae4a90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30dbf1-9670-49a5-93a6-011babee322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f17dd6f-a845-4048-87ca-0fbe2bfca759}" ma:internalName="TaxCatchAll" ma:showField="CatchAllData" ma:web="76cbbf86-50ed-40b8-ad9c-bdbb0ae4a9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630dbf1-9670-49a5-93a6-011babee3226" xsi:nil="true"/>
    <lcf76f155ced4ddcb4097134ff3c332f xmlns="6d27c7dd-d0bb-4991-81d5-bebe3c77c64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A80E77-6E62-43B2-8E98-AC1D577BDB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98D00A-8731-4F06-9CF4-3DC19E36544B}">
  <ds:schemaRefs>
    <ds:schemaRef ds:uri="2630dbf1-9670-49a5-93a6-011babee3226"/>
    <ds:schemaRef ds:uri="6d27c7dd-d0bb-4991-81d5-bebe3c77c649"/>
    <ds:schemaRef ds:uri="76cbbf86-50ed-40b8-ad9c-bdbb0ae4a90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7DDD367-2952-4879-89C3-DADA2CFC7A3E}">
  <ds:schemaRefs>
    <ds:schemaRef ds:uri="2630dbf1-9670-49a5-93a6-011babee3226"/>
    <ds:schemaRef ds:uri="6d27c7dd-d0bb-4991-81d5-bebe3c77c649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2022-11-14T07:35:16Z</dcterms:created>
  <dcterms:modified xsi:type="dcterms:W3CDTF">2022-11-14T17:49:29Z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0x010100C6D13607330BA645B829F47DB6520D0B</vt:lpwstr>
  </property>
  <property fmtid="{D5CDD505-2E9C-101B-9397-08002B2CF9AE}" pid="3" name="MediaServiceImageTags">
    <vt:lpwstr/>
  </property>
</Properties>
</file>