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F15CE-A07B-BCEB-2495-A7058359FFED}" v="5" dt="2022-11-14T17:50:32.120"/>
    <p1510:client id="{C6BC8AD7-95FC-4E47-B719-A4DD89FC6ADB}" v="7" dt="2022-11-14T07:35:00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er Jackson" userId="S::ajack@salisbury.anglican.org::2a4ff8fe-fba3-4b26-a95a-e9b084f7b57f" providerId="AD" clId="Web-{C6BC8AD7-95FC-4E47-B719-A4DD89FC6ADB}"/>
    <pc:docChg chg="modSld">
      <pc:chgData name="Amber Jackson" userId="S::ajack@salisbury.anglican.org::2a4ff8fe-fba3-4b26-a95a-e9b084f7b57f" providerId="AD" clId="Web-{C6BC8AD7-95FC-4E47-B719-A4DD89FC6ADB}" dt="2022-11-14T07:35:00.251" v="5" actId="14100"/>
      <pc:docMkLst>
        <pc:docMk/>
      </pc:docMkLst>
      <pc:sldChg chg="addSp delSp modSp">
        <pc:chgData name="Amber Jackson" userId="S::ajack@salisbury.anglican.org::2a4ff8fe-fba3-4b26-a95a-e9b084f7b57f" providerId="AD" clId="Web-{C6BC8AD7-95FC-4E47-B719-A4DD89FC6ADB}" dt="2022-11-14T07:35:00.251" v="5" actId="14100"/>
        <pc:sldMkLst>
          <pc:docMk/>
          <pc:sldMk cId="109857222" sldId="256"/>
        </pc:sldMkLst>
        <pc:spChg chg="del">
          <ac:chgData name="Amber Jackson" userId="S::ajack@salisbury.anglican.org::2a4ff8fe-fba3-4b26-a95a-e9b084f7b57f" providerId="AD" clId="Web-{C6BC8AD7-95FC-4E47-B719-A4DD89FC6ADB}" dt="2022-11-14T07:34:55.157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Amber Jackson" userId="S::ajack@salisbury.anglican.org::2a4ff8fe-fba3-4b26-a95a-e9b084f7b57f" providerId="AD" clId="Web-{C6BC8AD7-95FC-4E47-B719-A4DD89FC6ADB}" dt="2022-11-14T07:34:55.173" v="2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Amber Jackson" userId="S::ajack@salisbury.anglican.org::2a4ff8fe-fba3-4b26-a95a-e9b084f7b57f" providerId="AD" clId="Web-{C6BC8AD7-95FC-4E47-B719-A4DD89FC6ADB}" dt="2022-11-14T07:35:00.251" v="5" actId="14100"/>
          <ac:picMkLst>
            <pc:docMk/>
            <pc:sldMk cId="109857222" sldId="256"/>
            <ac:picMk id="4" creationId="{431BD61D-C3C7-033C-BD0A-A03FDE7FAF2E}"/>
          </ac:picMkLst>
        </pc:picChg>
      </pc:sldChg>
    </pc:docChg>
  </pc:docChgLst>
  <pc:docChgLst>
    <pc:chgData name="Amber Jackson" userId="S::ajack@salisbury.anglican.org::2a4ff8fe-fba3-4b26-a95a-e9b084f7b57f" providerId="AD" clId="Web-{B2AF15CE-A07B-BCEB-2495-A7058359FFED}"/>
    <pc:docChg chg="modSld">
      <pc:chgData name="Amber Jackson" userId="S::ajack@salisbury.anglican.org::2a4ff8fe-fba3-4b26-a95a-e9b084f7b57f" providerId="AD" clId="Web-{B2AF15CE-A07B-BCEB-2495-A7058359FFED}" dt="2022-11-14T17:50:30.276" v="3" actId="14100"/>
      <pc:docMkLst>
        <pc:docMk/>
      </pc:docMkLst>
      <pc:sldChg chg="addSp delSp modSp">
        <pc:chgData name="Amber Jackson" userId="S::ajack@salisbury.anglican.org::2a4ff8fe-fba3-4b26-a95a-e9b084f7b57f" providerId="AD" clId="Web-{B2AF15CE-A07B-BCEB-2495-A7058359FFED}" dt="2022-11-14T17:50:30.276" v="3" actId="14100"/>
        <pc:sldMkLst>
          <pc:docMk/>
          <pc:sldMk cId="109857222" sldId="256"/>
        </pc:sldMkLst>
        <pc:picChg chg="add mod">
          <ac:chgData name="Amber Jackson" userId="S::ajack@salisbury.anglican.org::2a4ff8fe-fba3-4b26-a95a-e9b084f7b57f" providerId="AD" clId="Web-{B2AF15CE-A07B-BCEB-2495-A7058359FFED}" dt="2022-11-14T17:50:30.276" v="3" actId="14100"/>
          <ac:picMkLst>
            <pc:docMk/>
            <pc:sldMk cId="109857222" sldId="256"/>
            <ac:picMk id="2" creationId="{0F4AE4D4-175D-BF03-DB34-05737890DB3C}"/>
          </ac:picMkLst>
        </pc:picChg>
        <pc:picChg chg="del">
          <ac:chgData name="Amber Jackson" userId="S::ajack@salisbury.anglican.org::2a4ff8fe-fba3-4b26-a95a-e9b084f7b57f" providerId="AD" clId="Web-{B2AF15CE-A07B-BCEB-2495-A7058359FFED}" dt="2022-11-14T17:50:28.260" v="1"/>
          <ac:picMkLst>
            <pc:docMk/>
            <pc:sldMk cId="109857222" sldId="256"/>
            <ac:picMk id="4" creationId="{431BD61D-C3C7-033C-BD0A-A03FDE7FAF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F4AE4D4-175D-BF03-DB34-05737890D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"/>
            <a:ext cx="12204192" cy="68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13607330BA645B829F47DB6520D0B" ma:contentTypeVersion="16" ma:contentTypeDescription="Create a new document." ma:contentTypeScope="" ma:versionID="c0761833ca7aaf3500ff89338fe3e5de">
  <xsd:schema xmlns:xsd="http://www.w3.org/2001/XMLSchema" xmlns:xs="http://www.w3.org/2001/XMLSchema" xmlns:p="http://schemas.microsoft.com/office/2006/metadata/properties" xmlns:ns2="6d27c7dd-d0bb-4991-81d5-bebe3c77c649" xmlns:ns3="76cbbf86-50ed-40b8-ad9c-bdbb0ae4a90e" xmlns:ns4="2630dbf1-9670-49a5-93a6-011babee3226" targetNamespace="http://schemas.microsoft.com/office/2006/metadata/properties" ma:root="true" ma:fieldsID="b2c9ae4cb37fa7e165ac8f031079fd9a" ns2:_="" ns3:_="" ns4:_="">
    <xsd:import namespace="6d27c7dd-d0bb-4991-81d5-bebe3c77c649"/>
    <xsd:import namespace="76cbbf86-50ed-40b8-ad9c-bdbb0ae4a90e"/>
    <xsd:import namespace="2630dbf1-9670-49a5-93a6-011babee3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7c7dd-d0bb-4991-81d5-bebe3c77c6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ead7a6-84b1-4173-ae92-3aadd00dab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bbf86-50ed-40b8-ad9c-bdbb0ae4a9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0dbf1-9670-49a5-93a6-011babee322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f17dd6f-a845-4048-87ca-0fbe2bfca759}" ma:internalName="TaxCatchAll" ma:showField="CatchAllData" ma:web="76cbbf86-50ed-40b8-ad9c-bdbb0ae4a9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30dbf1-9670-49a5-93a6-011babee3226" xsi:nil="true"/>
    <lcf76f155ced4ddcb4097134ff3c332f xmlns="6d27c7dd-d0bb-4991-81d5-bebe3c77c64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0CA4AC-CE56-4605-8D0F-517EA9F0F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7c7dd-d0bb-4991-81d5-bebe3c77c649"/>
    <ds:schemaRef ds:uri="76cbbf86-50ed-40b8-ad9c-bdbb0ae4a90e"/>
    <ds:schemaRef ds:uri="2630dbf1-9670-49a5-93a6-011babee32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50E644-A6CF-4B94-BC64-712DDFE2A257}">
  <ds:schemaRefs>
    <ds:schemaRef ds:uri="http://schemas.microsoft.com/office/2006/metadata/properties"/>
    <ds:schemaRef ds:uri="http://schemas.microsoft.com/office/infopath/2007/PartnerControls"/>
    <ds:schemaRef ds:uri="2630dbf1-9670-49a5-93a6-011babee3226"/>
    <ds:schemaRef ds:uri="6d27c7dd-d0bb-4991-81d5-bebe3c77c649"/>
  </ds:schemaRefs>
</ds:datastoreItem>
</file>

<file path=customXml/itemProps3.xml><?xml version="1.0" encoding="utf-8"?>
<ds:datastoreItem xmlns:ds="http://schemas.openxmlformats.org/officeDocument/2006/customXml" ds:itemID="{D496C029-8557-43C4-8C84-45396C1CF4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</cp:revision>
  <dcterms:created xsi:type="dcterms:W3CDTF">2022-11-14T07:34:33Z</dcterms:created>
  <dcterms:modified xsi:type="dcterms:W3CDTF">2022-11-14T17:50:35Z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0x010100C6D13607330BA645B829F47DB6520D0B</vt:lpwstr>
  </property>
  <property fmtid="{D5CDD505-2E9C-101B-9397-08002B2CF9AE}" pid="3" name="MediaServiceImageTags">
    <vt:lpwstr/>
  </property>
</Properties>
</file>