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9" r:id="rId6"/>
    <p:sldId id="276" r:id="rId7"/>
    <p:sldId id="277" r:id="rId8"/>
    <p:sldId id="256" r:id="rId9"/>
    <p:sldId id="278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DE1"/>
    <a:srgbClr val="1675D1"/>
    <a:srgbClr val="8CC2F6"/>
    <a:srgbClr val="FFA700"/>
    <a:srgbClr val="00A745"/>
    <a:srgbClr val="DCEAF8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EB005-5491-4DDC-B9D8-2A3750DBF1E7}" v="17" dt="2024-09-10T16:13:53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Harvey" userId="2e3a03a8-112c-4df7-a171-7c5d341f6e9f" providerId="ADAL" clId="{54AEB005-5491-4DDC-B9D8-2A3750DBF1E7}"/>
    <pc:docChg chg="undo custSel addSld delSld modSld sldOrd">
      <pc:chgData name="Elizabeth Harvey" userId="2e3a03a8-112c-4df7-a171-7c5d341f6e9f" providerId="ADAL" clId="{54AEB005-5491-4DDC-B9D8-2A3750DBF1E7}" dt="2024-09-10T16:13:53.788" v="597" actId="1076"/>
      <pc:docMkLst>
        <pc:docMk/>
      </pc:docMkLst>
      <pc:sldChg chg="addSp modSp mod">
        <pc:chgData name="Elizabeth Harvey" userId="2e3a03a8-112c-4df7-a171-7c5d341f6e9f" providerId="ADAL" clId="{54AEB005-5491-4DDC-B9D8-2A3750DBF1E7}" dt="2024-09-10T13:56:05.580" v="7" actId="1076"/>
        <pc:sldMkLst>
          <pc:docMk/>
          <pc:sldMk cId="1607299005" sldId="259"/>
        </pc:sldMkLst>
        <pc:spChg chg="add mod">
          <ac:chgData name="Elizabeth Harvey" userId="2e3a03a8-112c-4df7-a171-7c5d341f6e9f" providerId="ADAL" clId="{54AEB005-5491-4DDC-B9D8-2A3750DBF1E7}" dt="2024-09-10T13:56:05.580" v="7" actId="1076"/>
          <ac:spMkLst>
            <pc:docMk/>
            <pc:sldMk cId="1607299005" sldId="259"/>
            <ac:spMk id="3" creationId="{93E26476-B0D2-74AF-C997-7FF9F31F1468}"/>
          </ac:spMkLst>
        </pc:spChg>
      </pc:sldChg>
      <pc:sldChg chg="del">
        <pc:chgData name="Elizabeth Harvey" userId="2e3a03a8-112c-4df7-a171-7c5d341f6e9f" providerId="ADAL" clId="{54AEB005-5491-4DDC-B9D8-2A3750DBF1E7}" dt="2024-09-10T13:55:21.155" v="3" actId="47"/>
        <pc:sldMkLst>
          <pc:docMk/>
          <pc:sldMk cId="1362357733" sldId="261"/>
        </pc:sldMkLst>
      </pc:sldChg>
      <pc:sldChg chg="del">
        <pc:chgData name="Elizabeth Harvey" userId="2e3a03a8-112c-4df7-a171-7c5d341f6e9f" providerId="ADAL" clId="{54AEB005-5491-4DDC-B9D8-2A3750DBF1E7}" dt="2024-09-10T13:56:13.080" v="8" actId="47"/>
        <pc:sldMkLst>
          <pc:docMk/>
          <pc:sldMk cId="3269796973" sldId="268"/>
        </pc:sldMkLst>
      </pc:sldChg>
      <pc:sldChg chg="del">
        <pc:chgData name="Elizabeth Harvey" userId="2e3a03a8-112c-4df7-a171-7c5d341f6e9f" providerId="ADAL" clId="{54AEB005-5491-4DDC-B9D8-2A3750DBF1E7}" dt="2024-09-10T13:54:50.226" v="0" actId="47"/>
        <pc:sldMkLst>
          <pc:docMk/>
          <pc:sldMk cId="2682132352" sldId="271"/>
        </pc:sldMkLst>
      </pc:sldChg>
      <pc:sldChg chg="del ord">
        <pc:chgData name="Elizabeth Harvey" userId="2e3a03a8-112c-4df7-a171-7c5d341f6e9f" providerId="ADAL" clId="{54AEB005-5491-4DDC-B9D8-2A3750DBF1E7}" dt="2024-09-10T16:01:11.394" v="169" actId="47"/>
        <pc:sldMkLst>
          <pc:docMk/>
          <pc:sldMk cId="197264207" sldId="274"/>
        </pc:sldMkLst>
      </pc:sldChg>
      <pc:sldChg chg="del ord">
        <pc:chgData name="Elizabeth Harvey" userId="2e3a03a8-112c-4df7-a171-7c5d341f6e9f" providerId="ADAL" clId="{54AEB005-5491-4DDC-B9D8-2A3750DBF1E7}" dt="2024-09-10T13:56:52.049" v="11" actId="47"/>
        <pc:sldMkLst>
          <pc:docMk/>
          <pc:sldMk cId="1648803303" sldId="275"/>
        </pc:sldMkLst>
      </pc:sldChg>
      <pc:sldChg chg="modSp mod">
        <pc:chgData name="Elizabeth Harvey" userId="2e3a03a8-112c-4df7-a171-7c5d341f6e9f" providerId="ADAL" clId="{54AEB005-5491-4DDC-B9D8-2A3750DBF1E7}" dt="2024-09-10T15:58:42.160" v="168" actId="27636"/>
        <pc:sldMkLst>
          <pc:docMk/>
          <pc:sldMk cId="289473392" sldId="276"/>
        </pc:sldMkLst>
        <pc:spChg chg="mod">
          <ac:chgData name="Elizabeth Harvey" userId="2e3a03a8-112c-4df7-a171-7c5d341f6e9f" providerId="ADAL" clId="{54AEB005-5491-4DDC-B9D8-2A3750DBF1E7}" dt="2024-09-10T15:58:42.160" v="168" actId="27636"/>
          <ac:spMkLst>
            <pc:docMk/>
            <pc:sldMk cId="289473392" sldId="276"/>
            <ac:spMk id="3" creationId="{D684454D-7A61-C70B-EFE9-D80D5ED60770}"/>
          </ac:spMkLst>
        </pc:spChg>
      </pc:sldChg>
      <pc:sldChg chg="addSp delSp modSp add mod">
        <pc:chgData name="Elizabeth Harvey" userId="2e3a03a8-112c-4df7-a171-7c5d341f6e9f" providerId="ADAL" clId="{54AEB005-5491-4DDC-B9D8-2A3750DBF1E7}" dt="2024-09-10T16:11:34.791" v="430" actId="6549"/>
        <pc:sldMkLst>
          <pc:docMk/>
          <pc:sldMk cId="813189705" sldId="277"/>
        </pc:sldMkLst>
        <pc:spChg chg="add mod">
          <ac:chgData name="Elizabeth Harvey" userId="2e3a03a8-112c-4df7-a171-7c5d341f6e9f" providerId="ADAL" clId="{54AEB005-5491-4DDC-B9D8-2A3750DBF1E7}" dt="2024-09-10T16:06:04.178" v="358" actId="20577"/>
          <ac:spMkLst>
            <pc:docMk/>
            <pc:sldMk cId="813189705" sldId="277"/>
            <ac:spMk id="3" creationId="{540DCC10-809F-F7D6-5C04-197DB047B67C}"/>
          </ac:spMkLst>
        </pc:spChg>
        <pc:spChg chg="mod">
          <ac:chgData name="Elizabeth Harvey" userId="2e3a03a8-112c-4df7-a171-7c5d341f6e9f" providerId="ADAL" clId="{54AEB005-5491-4DDC-B9D8-2A3750DBF1E7}" dt="2024-09-10T16:11:34.791" v="430" actId="6549"/>
          <ac:spMkLst>
            <pc:docMk/>
            <pc:sldMk cId="813189705" sldId="277"/>
            <ac:spMk id="5" creationId="{58B4877F-4576-1D5E-A9C1-5B56E05EDB70}"/>
          </ac:spMkLst>
        </pc:spChg>
        <pc:spChg chg="del">
          <ac:chgData name="Elizabeth Harvey" userId="2e3a03a8-112c-4df7-a171-7c5d341f6e9f" providerId="ADAL" clId="{54AEB005-5491-4DDC-B9D8-2A3750DBF1E7}" dt="2024-09-10T13:57:10.210" v="13" actId="478"/>
          <ac:spMkLst>
            <pc:docMk/>
            <pc:sldMk cId="813189705" sldId="277"/>
            <ac:spMk id="6" creationId="{154468DD-B9EE-10BD-89FD-A60B530D8673}"/>
          </ac:spMkLst>
        </pc:spChg>
        <pc:spChg chg="del">
          <ac:chgData name="Elizabeth Harvey" userId="2e3a03a8-112c-4df7-a171-7c5d341f6e9f" providerId="ADAL" clId="{54AEB005-5491-4DDC-B9D8-2A3750DBF1E7}" dt="2024-09-10T13:57:12.279" v="14" actId="478"/>
          <ac:spMkLst>
            <pc:docMk/>
            <pc:sldMk cId="813189705" sldId="277"/>
            <ac:spMk id="8" creationId="{808D1F5D-44D7-E83A-8394-E2ADD591FD02}"/>
          </ac:spMkLst>
        </pc:spChg>
        <pc:spChg chg="del">
          <ac:chgData name="Elizabeth Harvey" userId="2e3a03a8-112c-4df7-a171-7c5d341f6e9f" providerId="ADAL" clId="{54AEB005-5491-4DDC-B9D8-2A3750DBF1E7}" dt="2024-09-10T13:57:15.873" v="15" actId="478"/>
          <ac:spMkLst>
            <pc:docMk/>
            <pc:sldMk cId="813189705" sldId="277"/>
            <ac:spMk id="9" creationId="{A4EB1FC8-E6BD-7DB8-0D67-F070887D0815}"/>
          </ac:spMkLst>
        </pc:spChg>
      </pc:sldChg>
      <pc:sldChg chg="addSp delSp modSp new mod">
        <pc:chgData name="Elizabeth Harvey" userId="2e3a03a8-112c-4df7-a171-7c5d341f6e9f" providerId="ADAL" clId="{54AEB005-5491-4DDC-B9D8-2A3750DBF1E7}" dt="2024-09-10T16:13:53.788" v="597" actId="1076"/>
        <pc:sldMkLst>
          <pc:docMk/>
          <pc:sldMk cId="872578848" sldId="278"/>
        </pc:sldMkLst>
        <pc:spChg chg="mod">
          <ac:chgData name="Elizabeth Harvey" userId="2e3a03a8-112c-4df7-a171-7c5d341f6e9f" providerId="ADAL" clId="{54AEB005-5491-4DDC-B9D8-2A3750DBF1E7}" dt="2024-09-10T16:11:44.144" v="431" actId="255"/>
          <ac:spMkLst>
            <pc:docMk/>
            <pc:sldMk cId="872578848" sldId="278"/>
            <ac:spMk id="2" creationId="{EFE6D1D1-39F2-5427-C2CD-9B1DF2D53359}"/>
          </ac:spMkLst>
        </pc:spChg>
        <pc:spChg chg="mod">
          <ac:chgData name="Elizabeth Harvey" userId="2e3a03a8-112c-4df7-a171-7c5d341f6e9f" providerId="ADAL" clId="{54AEB005-5491-4DDC-B9D8-2A3750DBF1E7}" dt="2024-09-10T16:13:47.940" v="596" actId="14100"/>
          <ac:spMkLst>
            <pc:docMk/>
            <pc:sldMk cId="872578848" sldId="278"/>
            <ac:spMk id="3" creationId="{757D5609-F568-82EB-68B6-0C32D31B3150}"/>
          </ac:spMkLst>
        </pc:spChg>
        <pc:spChg chg="del">
          <ac:chgData name="Elizabeth Harvey" userId="2e3a03a8-112c-4df7-a171-7c5d341f6e9f" providerId="ADAL" clId="{54AEB005-5491-4DDC-B9D8-2A3750DBF1E7}" dt="2024-09-10T16:11:14.070" v="424" actId="478"/>
          <ac:spMkLst>
            <pc:docMk/>
            <pc:sldMk cId="872578848" sldId="278"/>
            <ac:spMk id="4" creationId="{371B704F-F643-A192-8E13-FAE80AA54748}"/>
          </ac:spMkLst>
        </pc:spChg>
        <pc:spChg chg="add del">
          <ac:chgData name="Elizabeth Harvey" userId="2e3a03a8-112c-4df7-a171-7c5d341f6e9f" providerId="ADAL" clId="{54AEB005-5491-4DDC-B9D8-2A3750DBF1E7}" dt="2024-09-10T16:07:31.158" v="361" actId="478"/>
          <ac:spMkLst>
            <pc:docMk/>
            <pc:sldMk cId="872578848" sldId="278"/>
            <ac:spMk id="5" creationId="{C9B43A19-6AAF-4737-27D9-A3CF9C1AC4F1}"/>
          </ac:spMkLst>
        </pc:spChg>
        <pc:spChg chg="add del">
          <ac:chgData name="Elizabeth Harvey" userId="2e3a03a8-112c-4df7-a171-7c5d341f6e9f" providerId="ADAL" clId="{54AEB005-5491-4DDC-B9D8-2A3750DBF1E7}" dt="2024-09-10T16:08:58.366" v="363" actId="478"/>
          <ac:spMkLst>
            <pc:docMk/>
            <pc:sldMk cId="872578848" sldId="278"/>
            <ac:spMk id="6" creationId="{42904D18-60A5-F189-C85F-649F840288FD}"/>
          </ac:spMkLst>
        </pc:spChg>
        <pc:picChg chg="add mod">
          <ac:chgData name="Elizabeth Harvey" userId="2e3a03a8-112c-4df7-a171-7c5d341f6e9f" providerId="ADAL" clId="{54AEB005-5491-4DDC-B9D8-2A3750DBF1E7}" dt="2024-09-10T16:13:53.788" v="597" actId="1076"/>
          <ac:picMkLst>
            <pc:docMk/>
            <pc:sldMk cId="872578848" sldId="278"/>
            <ac:picMk id="1030" creationId="{C3063BC8-6356-B455-2E7B-2D77FE2133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>
            <a:extLst>
              <a:ext uri="{FF2B5EF4-FFF2-40B4-BE49-F238E27FC236}">
                <a16:creationId xmlns:a16="http://schemas.microsoft.com/office/drawing/2014/main" id="{EE0BE5FB-D9A2-C1ED-E633-60D06BF14910}"/>
              </a:ext>
            </a:extLst>
          </p:cNvPr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8CC1F4"/>
          </a:solidFill>
          <a:ln w="12700">
            <a:miter lim="400000"/>
          </a:ln>
        </p:spPr>
        <p:txBody>
          <a:bodyPr lIns="45697" rIns="45697"/>
          <a:lstStyle/>
          <a:p>
            <a:pPr algn="l">
              <a:defRPr sz="1800" spc="0">
                <a:latin typeface="Calibri"/>
                <a:ea typeface="Calibri"/>
                <a:cs typeface="Calibri"/>
                <a:sym typeface="Calibri"/>
              </a:defRPr>
            </a:pPr>
            <a:endParaRPr sz="1799"/>
          </a:p>
        </p:txBody>
      </p:sp>
      <p:pic>
        <p:nvPicPr>
          <p:cNvPr id="10" name="bg object 17" descr="bg object 17">
            <a:extLst>
              <a:ext uri="{FF2B5EF4-FFF2-40B4-BE49-F238E27FC236}">
                <a16:creationId xmlns:a16="http://schemas.microsoft.com/office/drawing/2014/main" id="{AB252277-71B2-AEAC-9E8E-AE4F0465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65" y="553131"/>
            <a:ext cx="11187271" cy="57517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79D108-41CD-68E7-5706-E6DE5E8ADE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313" y="1166813"/>
            <a:ext cx="4992687" cy="104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DM Sans" pitchFamily="2" charset="0"/>
              </a:defRPr>
            </a:lvl1pPr>
          </a:lstStyle>
          <a:p>
            <a:pPr lvl="0"/>
            <a:r>
              <a:rPr lang="en-GB" dirty="0"/>
              <a:t>Heading – DM Sans – Bold – 36pt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BEF7016-8697-AF22-8447-B16AFCE76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313" y="2240125"/>
            <a:ext cx="4992687" cy="104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DM Sans" pitchFamily="2" charset="0"/>
              </a:defRPr>
            </a:lvl1pPr>
          </a:lstStyle>
          <a:p>
            <a:pPr lvl="0"/>
            <a:r>
              <a:rPr lang="en-GB" b="0" dirty="0"/>
              <a:t>Subheading - Regular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19DDF-45B7-C37A-76C6-E8DDB7E1C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3313" y="3321320"/>
            <a:ext cx="4992687" cy="104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DM Sans" pitchFamily="2" charset="0"/>
              </a:defRPr>
            </a:lvl1pPr>
          </a:lstStyle>
          <a:p>
            <a:pPr lvl="0"/>
            <a:r>
              <a:rPr lang="en-GB" b="0" dirty="0"/>
              <a:t>Date/Additional Info –</a:t>
            </a:r>
          </a:p>
          <a:p>
            <a:pPr lvl="0"/>
            <a:r>
              <a:rPr lang="en-GB" b="0" dirty="0"/>
              <a:t>Regular –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0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2"/>
            <a:ext cx="9504362" cy="548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5266" y="1749972"/>
            <a:ext cx="10554897" cy="4379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rgbClr val="1675D1"/>
              </a:buClr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  <a:p>
            <a:pPr lvl="0"/>
            <a:endParaRPr lang="en-GB"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517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4294">
          <p15:clr>
            <a:srgbClr val="FBAE40"/>
          </p15:clr>
        </p15:guide>
        <p15:guide id="7" pos="6448" userDrawn="1">
          <p15:clr>
            <a:srgbClr val="FBAE40"/>
          </p15:clr>
        </p15:guide>
        <p15:guide id="8" pos="12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2"/>
            <a:ext cx="9504362" cy="548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635" y="1749972"/>
            <a:ext cx="10561527" cy="4379365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1675D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  <a:p>
            <a:pPr lvl="0"/>
            <a:endParaRPr lang="en-GB"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1152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4294">
          <p15:clr>
            <a:srgbClr val="FBAE40"/>
          </p15:clr>
        </p15:guide>
        <p15:guide id="7" pos="6448" userDrawn="1">
          <p15:clr>
            <a:srgbClr val="FBAE40"/>
          </p15:clr>
        </p15:guide>
        <p15:guide id="8" pos="12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728662"/>
            <a:ext cx="9504362" cy="548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498" y="1749972"/>
            <a:ext cx="4846140" cy="4379365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1675D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  <a:p>
            <a:pPr lvl="0"/>
            <a:endParaRPr lang="en-GB"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43FB2A-C888-96D2-D12C-243BC272E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303" y="1741268"/>
            <a:ext cx="4846140" cy="4379365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Clr>
                <a:srgbClr val="1675D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516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3613" userDrawn="1">
          <p15:clr>
            <a:srgbClr val="FBAE40"/>
          </p15:clr>
        </p15:guide>
        <p15:guide id="7" pos="6425" userDrawn="1">
          <p15:clr>
            <a:srgbClr val="FBAE40"/>
          </p15:clr>
        </p15:guide>
        <p15:guide id="8" pos="12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7" y="2063476"/>
            <a:ext cx="4643437" cy="406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br>
              <a:rPr lang="en-GB" dirty="0"/>
            </a:br>
            <a:r>
              <a:rPr lang="en-GB" dirty="0"/>
              <a:t>Regular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728663"/>
            <a:ext cx="5364163" cy="540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8591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pos="33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7" y="2063476"/>
            <a:ext cx="4643437" cy="406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br>
              <a:rPr lang="en-GB" dirty="0"/>
            </a:br>
            <a:r>
              <a:rPr lang="en-GB" dirty="0"/>
              <a:t>Regular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260679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pos="33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6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726" y="2063476"/>
            <a:ext cx="4643437" cy="406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br>
              <a:rPr lang="en-GB" dirty="0"/>
            </a:br>
            <a:r>
              <a:rPr lang="en-GB" dirty="0"/>
              <a:t>Regular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38" y="728664"/>
            <a:ext cx="5364163" cy="540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1516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6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726" y="2063476"/>
            <a:ext cx="4643437" cy="406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br>
              <a:rPr lang="en-GB" dirty="0"/>
            </a:br>
            <a:r>
              <a:rPr lang="en-GB" dirty="0"/>
              <a:t>Regular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775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righ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7" y="2063476"/>
            <a:ext cx="4643437" cy="406586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Clr>
                <a:srgbClr val="1675D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728663"/>
            <a:ext cx="5364163" cy="540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36688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33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righ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7" y="2063476"/>
            <a:ext cx="4643437" cy="406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br>
              <a:rPr lang="en-GB" dirty="0"/>
            </a:br>
            <a:r>
              <a:rPr lang="en-GB" dirty="0"/>
              <a:t>Regular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2911536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33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ef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6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726" y="2063476"/>
            <a:ext cx="4643437" cy="406586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Clr>
                <a:srgbClr val="1675D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38" y="728664"/>
            <a:ext cx="5364163" cy="540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843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429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lef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1C80-14E5-DE53-D0CD-810DE0667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6" y="728663"/>
            <a:ext cx="4643438" cy="422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675D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Title - Bold - 28pt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6B0FF-7A13-D8C9-E142-26AA0F076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726" y="2063476"/>
            <a:ext cx="4643437" cy="406586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buClr>
                <a:srgbClr val="1675D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en-GB" dirty="0"/>
              <a:t>Body</a:t>
            </a:r>
          </a:p>
          <a:p>
            <a:pPr lvl="0"/>
            <a:r>
              <a:rPr lang="en-GB" dirty="0"/>
              <a:t>Regular</a:t>
            </a:r>
          </a:p>
          <a:p>
            <a:pPr lvl="0"/>
            <a:r>
              <a:rPr lang="en-GB" dirty="0"/>
              <a:t>28pt</a:t>
            </a:r>
          </a:p>
          <a:p>
            <a:pPr lvl="0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71FDA3-9071-1DA9-A1C7-C8E6E696D8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M Sans" pitchFamily="2" charset="0"/>
              </a:defRPr>
            </a:lvl1pPr>
          </a:lstStyle>
          <a:p>
            <a:r>
              <a:rPr lang="en-GB" dirty="0"/>
              <a:t>Insert Picture into this placeholder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C4A0007-E6FD-E20A-0F3F-AF7A982EB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7556" y="5642521"/>
            <a:ext cx="1005214" cy="100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557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7219">
          <p15:clr>
            <a:srgbClr val="FBAE40"/>
          </p15:clr>
        </p15:guide>
        <p15:guide id="5" pos="461">
          <p15:clr>
            <a:srgbClr val="FBAE40"/>
          </p15:clr>
        </p15:guide>
        <p15:guide id="6" pos="42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ame.surname@salisbury.anglican.org" TargetMode="External"/><Relationship Id="rId2" Type="http://schemas.openxmlformats.org/officeDocument/2006/relationships/hyperlink" Target="mailto:parishsupport@salisbury.Anglica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9DCFC914-691C-5021-737D-9B732BF56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r="40708"/>
          <a:stretch/>
        </p:blipFill>
        <p:spPr>
          <a:xfrm>
            <a:off x="2105893" y="554182"/>
            <a:ext cx="4221019" cy="576349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C8CF7-4E8B-92ED-A1B4-27A750BF5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3998" y="881063"/>
            <a:ext cx="5015343" cy="1040359"/>
          </a:xfrm>
        </p:spPr>
        <p:txBody>
          <a:bodyPr lIns="91440" tIns="45720" rIns="91440" bIns="45720" anchor="t"/>
          <a:lstStyle/>
          <a:p>
            <a:r>
              <a:rPr lang="en-GB" sz="4400" dirty="0"/>
              <a:t>Diocesan Synod </a:t>
            </a:r>
          </a:p>
          <a:p>
            <a:r>
              <a:rPr lang="en-GB" sz="4400" dirty="0"/>
              <a:t>survey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A811B-3CE1-F7EB-DD7A-EB38548F8A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544" y="1237671"/>
            <a:ext cx="891453" cy="3087255"/>
          </a:xfrm>
        </p:spPr>
        <p:txBody>
          <a:bodyPr vert="vert270"/>
          <a:lstStyle/>
          <a:p>
            <a:pPr algn="ctr"/>
            <a:r>
              <a:rPr lang="en-GB" dirty="0"/>
              <a:t>June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A3FEA-63B0-BBCD-4FDC-A8801C4F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13" y="2681634"/>
            <a:ext cx="3277057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C6EA44-1399-2A60-DF6F-B8A86A3CD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105" y="671513"/>
            <a:ext cx="6063916" cy="1073066"/>
          </a:xfrm>
        </p:spPr>
        <p:txBody>
          <a:bodyPr/>
          <a:lstStyle/>
          <a:p>
            <a:r>
              <a:rPr lang="en-GB" sz="3400" dirty="0"/>
              <a:t>What have you valued this triennium? </a:t>
            </a:r>
          </a:p>
        </p:txBody>
      </p:sp>
      <p:pic>
        <p:nvPicPr>
          <p:cNvPr id="23" name="Picture 22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3EF907D1-DF00-CD6F-30F1-50C01E520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29022"/>
          <a:stretch/>
        </p:blipFill>
        <p:spPr>
          <a:xfrm>
            <a:off x="6434843" y="0"/>
            <a:ext cx="9369786" cy="68825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BCE650-F8B7-9DC2-C30B-DA15E1196AEC}"/>
              </a:ext>
            </a:extLst>
          </p:cNvPr>
          <p:cNvSpPr txBox="1"/>
          <p:nvPr/>
        </p:nvSpPr>
        <p:spPr>
          <a:xfrm>
            <a:off x="421105" y="2177716"/>
            <a:ext cx="6063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Meeting people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Diocesan business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Church of England matters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Representing my community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Topical sessions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3E26476-B0D2-74AF-C997-7FF9F31F1468}"/>
              </a:ext>
            </a:extLst>
          </p:cNvPr>
          <p:cNvSpPr/>
          <p:nvPr/>
        </p:nvSpPr>
        <p:spPr>
          <a:xfrm>
            <a:off x="6203113" y="4474754"/>
            <a:ext cx="3115902" cy="2255981"/>
          </a:xfrm>
          <a:prstGeom prst="wedgeEllipseCallout">
            <a:avLst>
              <a:gd name="adj1" fmla="val -57373"/>
              <a:gd name="adj2" fmla="val -71854"/>
            </a:avLst>
          </a:prstGeom>
          <a:solidFill>
            <a:srgbClr val="8CC2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Raising awareness &amp; debating parish challenges;</a:t>
            </a:r>
          </a:p>
          <a:p>
            <a:pPr algn="ctr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Vision progress</a:t>
            </a:r>
          </a:p>
        </p:txBody>
      </p:sp>
    </p:spTree>
    <p:extLst>
      <p:ext uri="{BB962C8B-B14F-4D97-AF65-F5344CB8AC3E}">
        <p14:creationId xmlns:p14="http://schemas.microsoft.com/office/powerpoint/2010/main" val="160729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E64A5-64BC-47D8-2AF5-4ACE3434C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6" y="728662"/>
            <a:ext cx="5946055" cy="850755"/>
          </a:xfrm>
        </p:spPr>
        <p:txBody>
          <a:bodyPr/>
          <a:lstStyle/>
          <a:p>
            <a:r>
              <a:rPr lang="en-GB" sz="3400" dirty="0"/>
              <a:t>Advice to new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4454D-7A61-C70B-EFE9-D80D5ED60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127" y="1754909"/>
            <a:ext cx="6410037" cy="47844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Prepare (read &amp; reflect on papers)</a:t>
            </a:r>
          </a:p>
          <a:p>
            <a:pPr>
              <a:lnSpc>
                <a:spcPct val="100000"/>
              </a:lnSpc>
            </a:pPr>
            <a:endParaRPr lang="en-GB" sz="1200" dirty="0"/>
          </a:p>
          <a:p>
            <a:pPr>
              <a:lnSpc>
                <a:spcPct val="100000"/>
              </a:lnSpc>
            </a:pPr>
            <a:r>
              <a:rPr lang="en-GB" dirty="0"/>
              <a:t>Engagement with deanery reps</a:t>
            </a:r>
          </a:p>
          <a:p>
            <a:pPr>
              <a:lnSpc>
                <a:spcPct val="100000"/>
              </a:lnSpc>
            </a:pPr>
            <a:endParaRPr lang="en-GB" sz="1200" dirty="0"/>
          </a:p>
          <a:p>
            <a:pPr>
              <a:lnSpc>
                <a:spcPct val="100000"/>
              </a:lnSpc>
            </a:pPr>
            <a:r>
              <a:rPr lang="en-GB" dirty="0"/>
              <a:t>Listen, participate, represent your communities, ask questions</a:t>
            </a:r>
          </a:p>
          <a:p>
            <a:pPr>
              <a:lnSpc>
                <a:spcPct val="100000"/>
              </a:lnSpc>
            </a:pPr>
            <a:endParaRPr lang="en-GB" sz="1200" dirty="0"/>
          </a:p>
          <a:p>
            <a:pPr>
              <a:lnSpc>
                <a:spcPct val="100000"/>
              </a:lnSpc>
            </a:pPr>
            <a:r>
              <a:rPr lang="en-GB" dirty="0"/>
              <a:t>Network at meetings</a:t>
            </a:r>
          </a:p>
          <a:p>
            <a:pPr>
              <a:lnSpc>
                <a:spcPct val="100000"/>
              </a:lnSpc>
            </a:pPr>
            <a:endParaRPr lang="en-GB" sz="1300" dirty="0"/>
          </a:p>
          <a:p>
            <a:pPr>
              <a:lnSpc>
                <a:spcPct val="100000"/>
              </a:lnSpc>
            </a:pPr>
            <a:r>
              <a:rPr lang="en-GB" dirty="0"/>
              <a:t>Feedback to deaneries; cascade of information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22FFA116-2185-FAE8-9679-BE1C80F64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r="40708"/>
          <a:stretch/>
        </p:blipFill>
        <p:spPr>
          <a:xfrm>
            <a:off x="7169393" y="0"/>
            <a:ext cx="502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4877F-4576-1D5E-A9C1-5B56E05E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6" y="728663"/>
            <a:ext cx="8098128" cy="1395412"/>
          </a:xfrm>
        </p:spPr>
        <p:txBody>
          <a:bodyPr/>
          <a:lstStyle/>
          <a:p>
            <a:r>
              <a:rPr lang="en-GB" sz="3400" dirty="0"/>
              <a:t>Synod meeting practicalities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DCC10-809F-F7D6-5C04-197DB047B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7" y="2063476"/>
            <a:ext cx="11053763" cy="4065861"/>
          </a:xfrm>
        </p:spPr>
        <p:txBody>
          <a:bodyPr/>
          <a:lstStyle/>
          <a:p>
            <a:endParaRPr lang="en-GB" dirty="0"/>
          </a:p>
          <a:p>
            <a:r>
              <a:rPr lang="en-GB" b="1" dirty="0">
                <a:solidFill>
                  <a:srgbClr val="AE6DE1"/>
                </a:solidFill>
              </a:rPr>
              <a:t>12 October:</a:t>
            </a:r>
            <a:r>
              <a:rPr lang="en-GB" dirty="0"/>
              <a:t>  In person, Saturday (usually 10:00 – 15:30)</a:t>
            </a:r>
          </a:p>
          <a:p>
            <a:endParaRPr lang="en-GB" dirty="0"/>
          </a:p>
          <a:p>
            <a:r>
              <a:rPr lang="en-GB" b="1" dirty="0">
                <a:solidFill>
                  <a:srgbClr val="AE6DE1"/>
                </a:solidFill>
              </a:rPr>
              <a:t>February:</a:t>
            </a:r>
            <a:r>
              <a:rPr lang="en-GB" dirty="0"/>
              <a:t>  Virtual, mid-week evening (usually 17:30 – 20:00)</a:t>
            </a:r>
          </a:p>
          <a:p>
            <a:endParaRPr lang="en-GB" dirty="0"/>
          </a:p>
          <a:p>
            <a:r>
              <a:rPr lang="en-GB" b="1" dirty="0">
                <a:solidFill>
                  <a:srgbClr val="AE6DE1"/>
                </a:solidFill>
              </a:rPr>
              <a:t>June:</a:t>
            </a:r>
            <a:r>
              <a:rPr lang="en-GB" dirty="0"/>
              <a:t>  In person, mid-week evening ; DBF AGM</a:t>
            </a:r>
          </a:p>
        </p:txBody>
      </p:sp>
    </p:spTree>
    <p:extLst>
      <p:ext uri="{BB962C8B-B14F-4D97-AF65-F5344CB8AC3E}">
        <p14:creationId xmlns:p14="http://schemas.microsoft.com/office/powerpoint/2010/main" val="81318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C8CF7-4E8B-92ED-A1B4-27A750BF5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038" y="650159"/>
            <a:ext cx="4992687" cy="661410"/>
          </a:xfr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rgbClr val="1675D1"/>
                </a:solidFill>
              </a:rPr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CEA48-64E7-033F-65A6-57E532817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7417" y="1209963"/>
            <a:ext cx="9642764" cy="50984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strong desire to </a:t>
            </a:r>
            <a:r>
              <a:rPr lang="en-GB" sz="2200" b="1" dirty="0"/>
              <a:t>be an effective and impactful body</a:t>
            </a:r>
            <a:r>
              <a:rPr lang="en-GB" sz="2200" dirty="0"/>
              <a:t> and for members to make meaningful contributions (what does good look like?)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More discussion, debate, networking and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Focus on </a:t>
            </a:r>
            <a:r>
              <a:rPr lang="en-GB" sz="2200" b="1" dirty="0"/>
              <a:t>topics that will make a difference / matter</a:t>
            </a:r>
            <a:r>
              <a:rPr lang="en-GB" sz="2200" dirty="0"/>
              <a:t>, i.e. parish challenges and vision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A range of ways to engage</a:t>
            </a:r>
            <a:r>
              <a:rPr lang="en-GB" sz="2200" dirty="0"/>
              <a:t>, feedback and raise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Blend of </a:t>
            </a:r>
            <a:r>
              <a:rPr lang="en-GB" sz="2200" b="1" dirty="0"/>
              <a:t>in-person &amp; virtual meetings at ‘central’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Induction</a:t>
            </a:r>
            <a:r>
              <a:rPr lang="en-GB" sz="2200" dirty="0"/>
              <a:t> for all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Improve dissemination 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Strengthen the link and </a:t>
            </a:r>
            <a:r>
              <a:rPr lang="en-GB" sz="2200" b="1" dirty="0"/>
              <a:t>effectiveness of Diocesan / Deanery synods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need and desire to attract a younger and more diverse membership that represents the communities we serve</a:t>
            </a:r>
          </a:p>
        </p:txBody>
      </p:sp>
    </p:spTree>
    <p:extLst>
      <p:ext uri="{BB962C8B-B14F-4D97-AF65-F5344CB8AC3E}">
        <p14:creationId xmlns:p14="http://schemas.microsoft.com/office/powerpoint/2010/main" val="341243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6D1D1-39F2-5427-C2CD-9B1DF2D53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400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D5609-F568-82EB-68B6-0C32D31B3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0836" y="1659731"/>
            <a:ext cx="6773142" cy="3604996"/>
          </a:xfrm>
        </p:spPr>
        <p:txBody>
          <a:bodyPr/>
          <a:lstStyle/>
          <a:p>
            <a:r>
              <a:rPr lang="en-GB" b="1" dirty="0">
                <a:hlinkClick r:id="rId2"/>
              </a:rPr>
              <a:t>parishsupport@salisbury.anglican.org</a:t>
            </a:r>
            <a:r>
              <a:rPr lang="en-GB" b="1" dirty="0"/>
              <a:t> </a:t>
            </a:r>
          </a:p>
          <a:p>
            <a:endParaRPr lang="en-GB" dirty="0"/>
          </a:p>
          <a:p>
            <a:r>
              <a:rPr lang="en-GB" b="1" dirty="0"/>
              <a:t>Phone:  01722 411922</a:t>
            </a:r>
          </a:p>
          <a:p>
            <a:endParaRPr lang="en-GB" dirty="0"/>
          </a:p>
          <a:p>
            <a:r>
              <a:rPr lang="en-GB" dirty="0"/>
              <a:t>Joanne Sandall-Ball (</a:t>
            </a:r>
            <a:r>
              <a:rPr lang="en-GB" dirty="0" err="1"/>
              <a:t>ext</a:t>
            </a:r>
            <a:r>
              <a:rPr lang="en-GB" dirty="0"/>
              <a:t> 325)</a:t>
            </a:r>
          </a:p>
          <a:p>
            <a:r>
              <a:rPr lang="en-GB" dirty="0"/>
              <a:t>Miriam Longfoot (</a:t>
            </a:r>
            <a:r>
              <a:rPr lang="en-GB" dirty="0" err="1"/>
              <a:t>ext</a:t>
            </a:r>
            <a:r>
              <a:rPr lang="en-GB" dirty="0"/>
              <a:t> 342)</a:t>
            </a:r>
          </a:p>
          <a:p>
            <a:r>
              <a:rPr lang="en-GB" dirty="0"/>
              <a:t>Elizabeth Harvey (</a:t>
            </a:r>
            <a:r>
              <a:rPr lang="en-GB" dirty="0" err="1"/>
              <a:t>ext</a:t>
            </a:r>
            <a:r>
              <a:rPr lang="en-GB" dirty="0"/>
              <a:t> 315)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Name.surname@salisbury.anglican.org</a:t>
            </a:r>
            <a:r>
              <a:rPr lang="en-GB" dirty="0"/>
              <a:t> </a:t>
            </a:r>
          </a:p>
        </p:txBody>
      </p:sp>
      <p:pic>
        <p:nvPicPr>
          <p:cNvPr id="1030" name="Picture 6" descr="Diocesan Education Centre, Wilton | Salisbury Civic Society | Enhancing our  Environment">
            <a:extLst>
              <a:ext uri="{FF2B5EF4-FFF2-40B4-BE49-F238E27FC236}">
                <a16:creationId xmlns:a16="http://schemas.microsoft.com/office/drawing/2014/main" id="{C3063BC8-6356-B455-2E7B-2D77FE21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" y="2084604"/>
            <a:ext cx="4718051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7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DOS Standard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1f2291-b778-4caf-8e20-ee4410c27f08">
      <UserInfo>
        <DisplayName>Rebecca Paveley</DisplayName>
        <AccountId>219</AccountId>
        <AccountType/>
      </UserInfo>
      <UserInfo>
        <DisplayName>Allana Duncan</DisplayName>
        <AccountId>230</AccountId>
        <AccountType/>
      </UserInfo>
      <UserInfo>
        <DisplayName>Mandy Christopher</DisplayName>
        <AccountId>145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F5E9B91D1D64EA5256A12DB418D66" ma:contentTypeVersion="13" ma:contentTypeDescription="Create a new document." ma:contentTypeScope="" ma:versionID="05b824a679fa7c74a244fd63c8f6e487">
  <xsd:schema xmlns:xsd="http://www.w3.org/2001/XMLSchema" xmlns:xs="http://www.w3.org/2001/XMLSchema" xmlns:p="http://schemas.microsoft.com/office/2006/metadata/properties" xmlns:ns2="c687bbc4-bbdf-47bb-a204-861dc7381309" xmlns:ns3="fb1f2291-b778-4caf-8e20-ee4410c27f08" targetNamespace="http://schemas.microsoft.com/office/2006/metadata/properties" ma:root="true" ma:fieldsID="ed9973ee24e97b0a7904a054eeadb6f5" ns2:_="" ns3:_="">
    <xsd:import namespace="c687bbc4-bbdf-47bb-a204-861dc7381309"/>
    <xsd:import namespace="fb1f2291-b778-4caf-8e20-ee4410c27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7bbc4-bbdf-47bb-a204-861dc7381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f2291-b778-4caf-8e20-ee4410c27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33616-94CF-4FBC-A6D2-ED19003DC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FD4C9-9C18-44E9-960D-3B3797FA2DCE}">
  <ds:schemaRefs>
    <ds:schemaRef ds:uri="http://purl.org/dc/elements/1.1/"/>
    <ds:schemaRef ds:uri="c687bbc4-bbdf-47bb-a204-861dc7381309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b1f2291-b778-4caf-8e20-ee4410c27f08"/>
  </ds:schemaRefs>
</ds:datastoreItem>
</file>

<file path=customXml/itemProps3.xml><?xml version="1.0" encoding="utf-8"?>
<ds:datastoreItem xmlns:ds="http://schemas.openxmlformats.org/officeDocument/2006/customXml" ds:itemID="{08F9C91C-A103-4B70-ACF2-E847E5069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87bbc4-bbdf-47bb-a204-861dc7381309"/>
    <ds:schemaRef ds:uri="fb1f2291-b778-4caf-8e20-ee4410c27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14332</TotalTime>
  <Words>260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Triffitt</dc:creator>
  <cp:lastModifiedBy>Elizabeth Harvey</cp:lastModifiedBy>
  <cp:revision>7</cp:revision>
  <cp:lastPrinted>2024-09-10T13:52:15Z</cp:lastPrinted>
  <dcterms:created xsi:type="dcterms:W3CDTF">2024-02-29T10:00:16Z</dcterms:created>
  <dcterms:modified xsi:type="dcterms:W3CDTF">2024-09-10T16:13:58Z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0x010100B26F5E9B91D1D64EA5256A12DB418D66</vt:lpwstr>
  </property>
  <property fmtid="{D5CDD505-2E9C-101B-9397-08002B2CF9AE}" pid="3" name="MediaServiceImageTags">
    <vt:lpwstr/>
  </property>
</Properties>
</file>